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bobsonprosper</dc:creator>
  <cp:lastModifiedBy>bobsonprosper</cp:lastModifiedBy>
  <cp:revision>1</cp:revision>
  <dcterms:created xsi:type="dcterms:W3CDTF">2025-06-26T12:09:38Z</dcterms:created>
  <dcterms:modified xsi:type="dcterms:W3CDTF">2025-06-26T12:09:38Z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DDFCBE5892B165FEA8355D680816C9E3_41</vt:lpwstr>
  </property>
  <property fmtid="{D5CDD505-2E9C-101B-9397-08002B2CF9AE}" pid="3" name="KSOProductBuildVer">
    <vt:lpwstr>1033-6.15.0.8733</vt:lpwstr>
  </property>
</Properties>
</file>